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7" r:id="rId5"/>
    <p:sldId id="272" r:id="rId6"/>
    <p:sldId id="273" r:id="rId7"/>
    <p:sldId id="275" r:id="rId8"/>
    <p:sldId id="276" r:id="rId9"/>
    <p:sldId id="267" r:id="rId10"/>
    <p:sldId id="274" r:id="rId11"/>
    <p:sldId id="269" r:id="rId12"/>
    <p:sldId id="277" r:id="rId13"/>
  </p:sldIdLst>
  <p:sldSz cx="12188825" cy="6858000"/>
  <p:notesSz cx="6858000" cy="9144000"/>
  <p:defaultTextStyle>
    <a:defPPr rtl="0">
      <a:defRPr lang="pt-PT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4404"/>
    <a:srgbClr val="5F6F0F"/>
    <a:srgbClr val="718412"/>
    <a:srgbClr val="65741A"/>
    <a:srgbClr val="70811D"/>
    <a:srgbClr val="7B8D1F"/>
    <a:srgbClr val="839721"/>
    <a:srgbClr val="95AB25"/>
    <a:srgbClr val="BC5500"/>
    <a:srgbClr val="C45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80C680-D53C-4670-B355-7AA7C778EF10}" v="5" dt="2018-05-07T15:38:31.9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39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arina da Costa Veiga" userId="S::a2560@colegionovodamaia.pt::84bd6da4-70ae-4945-9fba-a1b395c60f8f" providerId="AD" clId="Web-{7B80C680-D53C-4670-B355-7AA7C778EF10}"/>
    <pc:docChg chg="modSld">
      <pc:chgData name="Catarina da Costa Veiga" userId="S::a2560@colegionovodamaia.pt::84bd6da4-70ae-4945-9fba-a1b395c60f8f" providerId="AD" clId="Web-{7B80C680-D53C-4670-B355-7AA7C778EF10}" dt="2018-05-07T15:38:31.994" v="4"/>
      <pc:docMkLst>
        <pc:docMk/>
      </pc:docMkLst>
      <pc:sldChg chg="modSp">
        <pc:chgData name="Catarina da Costa Veiga" userId="S::a2560@colegionovodamaia.pt::84bd6da4-70ae-4945-9fba-a1b395c60f8f" providerId="AD" clId="Web-{7B80C680-D53C-4670-B355-7AA7C778EF10}" dt="2018-05-07T15:38:25.057" v="2"/>
        <pc:sldMkLst>
          <pc:docMk/>
          <pc:sldMk cId="1838932241" sldId="273"/>
        </pc:sldMkLst>
        <pc:spChg chg="mod">
          <ac:chgData name="Catarina da Costa Veiga" userId="S::a2560@colegionovodamaia.pt::84bd6da4-70ae-4945-9fba-a1b395c60f8f" providerId="AD" clId="Web-{7B80C680-D53C-4670-B355-7AA7C778EF10}" dt="2018-05-07T15:38:25.057" v="2"/>
          <ac:spMkLst>
            <pc:docMk/>
            <pc:sldMk cId="1838932241" sldId="273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Marcador de Posição de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Marcador de Posição de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9429053-DC2A-4342-ADD4-2FD729D91E2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2045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Marcador de Posição de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Clique para editar os Estilos de título do modelo global</a:t>
            </a:r>
          </a:p>
          <a:p>
            <a:pPr lvl="1" rtl="0"/>
            <a:r>
              <a:t>Segundo nível</a:t>
            </a:r>
          </a:p>
          <a:p>
            <a:pPr lvl="2" rtl="0"/>
            <a:r>
              <a:t>Terceiro nível</a:t>
            </a:r>
          </a:p>
          <a:p>
            <a:pPr lvl="3" rtl="0"/>
            <a:r>
              <a:t>Quarto nível</a:t>
            </a:r>
          </a:p>
          <a:p>
            <a:pPr lvl="4" rtl="0"/>
            <a:r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Marcador de Posição de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3EBA5BD7-F043-4D1B-AA17-CD412FC534D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70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diagonai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4" name="Conexão Reta 13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Conexão Reta 16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Conexão Reta 18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linhas inferiores"/>
          <p:cNvGrpSpPr/>
          <p:nvPr/>
        </p:nvGrpSpPr>
        <p:grpSpPr>
          <a:xfrm>
            <a:off x="-8916" y="6057149"/>
            <a:ext cx="5498726" cy="820207"/>
            <a:chOff x="-6689" y="4553748"/>
            <a:chExt cx="4125119" cy="615155"/>
          </a:xfrm>
        </p:grpSpPr>
        <p:sp>
          <p:nvSpPr>
            <p:cNvPr id="9" name="Forma livre 8"/>
            <p:cNvSpPr/>
            <p:nvPr/>
          </p:nvSpPr>
          <p:spPr>
            <a:xfrm rot="16200000">
              <a:off x="1754302" y="2802395"/>
              <a:ext cx="612775" cy="411548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4115481 h 4115481"/>
                <a:gd name="connsiteX1" fmla="*/ 612775 w 612775"/>
                <a:gd name="connsiteY1" fmla="*/ 3180443 h 4115481"/>
                <a:gd name="connsiteX2" fmla="*/ 612775 w 612775"/>
                <a:gd name="connsiteY2" fmla="*/ 0 h 41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4115481">
                  <a:moveTo>
                    <a:pt x="0" y="4115481"/>
                  </a:moveTo>
                  <a:lnTo>
                    <a:pt x="612775" y="3180443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/>
            </a:p>
          </p:txBody>
        </p:sp>
        <p:sp>
          <p:nvSpPr>
            <p:cNvPr id="10" name="Forma livre 9"/>
            <p:cNvSpPr/>
            <p:nvPr/>
          </p:nvSpPr>
          <p:spPr>
            <a:xfrm rot="16200000">
              <a:off x="1604659" y="3152814"/>
              <a:ext cx="410751" cy="3621427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  <a:gd name="connsiteX0" fmla="*/ 0 w 410751"/>
                <a:gd name="connsiteY0" fmla="*/ 3614170 h 3614170"/>
                <a:gd name="connsiteX1" fmla="*/ 410751 w 410751"/>
                <a:gd name="connsiteY1" fmla="*/ 2990994 h 3614170"/>
                <a:gd name="connsiteX2" fmla="*/ 405947 w 410751"/>
                <a:gd name="connsiteY2" fmla="*/ 0 h 3614170"/>
                <a:gd name="connsiteX0" fmla="*/ 0 w 410751"/>
                <a:gd name="connsiteY0" fmla="*/ 3621427 h 3621427"/>
                <a:gd name="connsiteX1" fmla="*/ 410751 w 410751"/>
                <a:gd name="connsiteY1" fmla="*/ 2998251 h 3621427"/>
                <a:gd name="connsiteX2" fmla="*/ 405947 w 410751"/>
                <a:gd name="connsiteY2" fmla="*/ 0 h 362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621427">
                  <a:moveTo>
                    <a:pt x="0" y="3621427"/>
                  </a:moveTo>
                  <a:lnTo>
                    <a:pt x="410751" y="2998251"/>
                  </a:lnTo>
                  <a:cubicBezTo>
                    <a:pt x="410359" y="2065358"/>
                    <a:pt x="406339" y="932893"/>
                    <a:pt x="405947" y="0"/>
                  </a:cubicBez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/>
            </a:p>
          </p:txBody>
        </p:sp>
        <p:sp>
          <p:nvSpPr>
            <p:cNvPr id="11" name="Forma livre 10"/>
            <p:cNvSpPr/>
            <p:nvPr/>
          </p:nvSpPr>
          <p:spPr>
            <a:xfrm rot="16200000">
              <a:off x="1462308" y="3453376"/>
              <a:ext cx="241768" cy="31797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  <a:gd name="connsiteX0" fmla="*/ 0 w 241768"/>
                <a:gd name="connsiteY0" fmla="*/ 3179761 h 3179761"/>
                <a:gd name="connsiteX1" fmla="*/ 238919 w 241768"/>
                <a:gd name="connsiteY1" fmla="*/ 2819370 h 3179761"/>
                <a:gd name="connsiteX2" fmla="*/ 241754 w 241768"/>
                <a:gd name="connsiteY2" fmla="*/ 0 h 3179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68" h="3179761">
                  <a:moveTo>
                    <a:pt x="0" y="3179761"/>
                  </a:moveTo>
                  <a:lnTo>
                    <a:pt x="238919" y="2819370"/>
                  </a:lnTo>
                  <a:cubicBezTo>
                    <a:pt x="238654" y="1947313"/>
                    <a:pt x="242019" y="872057"/>
                    <a:pt x="241754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/>
            </a:p>
          </p:txBody>
        </p:sp>
      </p:grp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5176" y="584200"/>
            <a:ext cx="8735325" cy="2000251"/>
          </a:xfrm>
        </p:spPr>
        <p:txBody>
          <a:bodyPr rtlCol="0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25176" y="2616200"/>
            <a:ext cx="8735325" cy="1752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pt-PT"/>
              <a:t>Faça clique para editar o estilo</a:t>
            </a:r>
            <a:endParaRPr/>
          </a:p>
        </p:txBody>
      </p:sp>
      <p:sp>
        <p:nvSpPr>
          <p:cNvPr id="22" name="Marcador de Posição da Data 2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23" name="Marcador de Posição do Rodapé 2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24" name="Marcador de Posição do Número do Diapositivo 2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7488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pt-PT"/>
              <a:t>Clique para editar os estilos</a:t>
            </a:r>
          </a:p>
          <a:p>
            <a:pPr lvl="1" rtl="0"/>
            <a:r>
              <a:rPr lang="pt-PT"/>
              <a:t>Segundo nível</a:t>
            </a:r>
          </a:p>
          <a:p>
            <a:pPr lvl="2" rtl="0"/>
            <a:r>
              <a:rPr lang="pt-PT"/>
              <a:t>Terceiro nível</a:t>
            </a:r>
          </a:p>
          <a:p>
            <a:pPr lvl="3" rtl="0"/>
            <a:r>
              <a:rPr lang="pt-PT"/>
              <a:t>Quarto nível</a:t>
            </a:r>
          </a:p>
          <a:p>
            <a:pPr lvl="4" rtl="0"/>
            <a:r>
              <a:rPr lang="pt-PT"/>
              <a:t>Quinto nível</a:t>
            </a:r>
            <a:endParaRPr/>
          </a:p>
        </p:txBody>
      </p:sp>
      <p:sp>
        <p:nvSpPr>
          <p:cNvPr id="4" name="Marcador de Posição de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Marcador de Posição de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6675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6898" y="584200"/>
            <a:ext cx="2742486" cy="5588000"/>
          </a:xfrm>
        </p:spPr>
        <p:txBody>
          <a:bodyPr vert="eaVert" rtlCol="0"/>
          <a:lstStyle/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218882" y="584200"/>
            <a:ext cx="7414869" cy="55880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pt-PT"/>
              <a:t>Clique para editar os estilos</a:t>
            </a:r>
          </a:p>
          <a:p>
            <a:pPr lvl="1" rtl="0"/>
            <a:r>
              <a:rPr lang="pt-PT"/>
              <a:t>Segundo nível</a:t>
            </a:r>
          </a:p>
          <a:p>
            <a:pPr lvl="2" rtl="0"/>
            <a:r>
              <a:rPr lang="pt-PT"/>
              <a:t>Terceiro nível</a:t>
            </a:r>
          </a:p>
          <a:p>
            <a:pPr lvl="3" rtl="0"/>
            <a:r>
              <a:rPr lang="pt-PT"/>
              <a:t>Quarto nível</a:t>
            </a:r>
          </a:p>
          <a:p>
            <a:pPr lvl="4" rtl="0"/>
            <a:r>
              <a:rPr lang="pt-PT"/>
              <a:t>Quinto nível</a:t>
            </a:r>
            <a:endParaRPr/>
          </a:p>
        </p:txBody>
      </p:sp>
      <p:sp>
        <p:nvSpPr>
          <p:cNvPr id="4" name="Marcador de Posição de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Marcador de Posição de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886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pt-PT"/>
              <a:t>Clique para editar os estilos</a:t>
            </a:r>
          </a:p>
          <a:p>
            <a:pPr lvl="1" rtl="0"/>
            <a:r>
              <a:rPr lang="pt-PT"/>
              <a:t>Segundo nível</a:t>
            </a:r>
          </a:p>
          <a:p>
            <a:pPr lvl="2" rtl="0"/>
            <a:r>
              <a:rPr lang="pt-PT"/>
              <a:t>Terceiro nível</a:t>
            </a:r>
          </a:p>
          <a:p>
            <a:pPr lvl="3" rtl="0"/>
            <a:r>
              <a:rPr lang="pt-PT"/>
              <a:t>Quarto nível</a:t>
            </a:r>
          </a:p>
          <a:p>
            <a:pPr lvl="4" rtl="0"/>
            <a:r>
              <a:rPr lang="pt-PT"/>
              <a:t>Quinto nível</a:t>
            </a:r>
            <a:endParaRPr/>
          </a:p>
        </p:txBody>
      </p:sp>
      <p:sp>
        <p:nvSpPr>
          <p:cNvPr id="4" name="Marcador de Posição de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Marcador de Posição de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6769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diagonai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2" name="Conexão Reta 11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Conexão Reta 12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Conexão Reta 13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5177" y="2209801"/>
            <a:ext cx="8938472" cy="2764335"/>
          </a:xfrm>
        </p:spPr>
        <p:txBody>
          <a:bodyPr rtlCol="0" anchor="b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625176" y="4951266"/>
            <a:ext cx="7069519" cy="1220933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t-PT"/>
              <a:t>Clique para editar os estilos</a:t>
            </a:r>
          </a:p>
        </p:txBody>
      </p:sp>
      <p:sp>
        <p:nvSpPr>
          <p:cNvPr id="4" name="Marcador de Posição de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Marcador de Posição de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6330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218883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pt-PT"/>
              <a:t>Clique para editar os estilos</a:t>
            </a:r>
          </a:p>
          <a:p>
            <a:pPr lvl="1" rtl="0"/>
            <a:r>
              <a:rPr lang="pt-PT"/>
              <a:t>Segundo nível</a:t>
            </a:r>
          </a:p>
          <a:p>
            <a:pPr lvl="2" rtl="0"/>
            <a:r>
              <a:rPr lang="pt-PT"/>
              <a:t>Terceiro nível</a:t>
            </a:r>
          </a:p>
          <a:p>
            <a:pPr lvl="3" rtl="0"/>
            <a:r>
              <a:rPr lang="pt-PT"/>
              <a:t>Quarto nível</a:t>
            </a:r>
          </a:p>
          <a:p>
            <a:pPr lvl="4" rtl="0"/>
            <a:r>
              <a:rPr lang="pt-PT"/>
              <a:t>Quinto nível</a:t>
            </a:r>
            <a:endParaRPr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500707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pt-PT"/>
              <a:t>Clique para editar os estilos</a:t>
            </a:r>
          </a:p>
          <a:p>
            <a:pPr lvl="1" rtl="0"/>
            <a:r>
              <a:rPr lang="pt-PT"/>
              <a:t>Segundo nível</a:t>
            </a:r>
          </a:p>
          <a:p>
            <a:pPr lvl="2" rtl="0"/>
            <a:r>
              <a:rPr lang="pt-PT"/>
              <a:t>Terceiro nível</a:t>
            </a:r>
          </a:p>
          <a:p>
            <a:pPr lvl="3" rtl="0"/>
            <a:r>
              <a:rPr lang="pt-PT"/>
              <a:t>Quarto nível</a:t>
            </a:r>
          </a:p>
          <a:p>
            <a:pPr lvl="4" rtl="0"/>
            <a:r>
              <a:rPr lang="pt-PT"/>
              <a:t>Quinto nível</a:t>
            </a:r>
            <a:endParaRPr/>
          </a:p>
        </p:txBody>
      </p:sp>
      <p:sp>
        <p:nvSpPr>
          <p:cNvPr id="5" name="Marcador de Posição de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Marcador de Posição de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764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218883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218883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pt-PT"/>
              <a:t>Clique para editar os estilos</a:t>
            </a:r>
          </a:p>
          <a:p>
            <a:pPr lvl="1" rtl="0"/>
            <a:r>
              <a:rPr lang="pt-PT"/>
              <a:t>Segundo nível</a:t>
            </a:r>
          </a:p>
          <a:p>
            <a:pPr lvl="2" rtl="0"/>
            <a:r>
              <a:rPr lang="pt-PT"/>
              <a:t>Terceiro nível</a:t>
            </a:r>
          </a:p>
          <a:p>
            <a:pPr lvl="3" rtl="0"/>
            <a:r>
              <a:rPr lang="pt-PT"/>
              <a:t>Quarto nível</a:t>
            </a:r>
          </a:p>
          <a:p>
            <a:pPr lvl="4" rtl="0"/>
            <a:r>
              <a:rPr lang="pt-PT"/>
              <a:t>Quinto nível</a:t>
            </a:r>
            <a:endParaRPr/>
          </a:p>
        </p:txBody>
      </p:sp>
      <p:sp>
        <p:nvSpPr>
          <p:cNvPr id="5" name="Marcador de Posição de Texto 4"/>
          <p:cNvSpPr>
            <a:spLocks noGrp="1"/>
          </p:cNvSpPr>
          <p:nvPr>
            <p:ph type="body" sz="quarter" idx="3"/>
          </p:nvPr>
        </p:nvSpPr>
        <p:spPr>
          <a:xfrm>
            <a:off x="6496644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500707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 baseline="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pt-PT"/>
              <a:t>Clique para editar os estilos</a:t>
            </a:r>
          </a:p>
          <a:p>
            <a:pPr lvl="1" rtl="0"/>
            <a:r>
              <a:rPr lang="pt-PT"/>
              <a:t>Segundo nível</a:t>
            </a:r>
          </a:p>
          <a:p>
            <a:pPr lvl="2" rtl="0"/>
            <a:r>
              <a:rPr lang="pt-PT"/>
              <a:t>Terceiro nível</a:t>
            </a:r>
          </a:p>
          <a:p>
            <a:pPr lvl="3" rtl="0"/>
            <a:r>
              <a:rPr lang="pt-PT"/>
              <a:t>Quarto nível</a:t>
            </a:r>
          </a:p>
          <a:p>
            <a:pPr lvl="4" rtl="0"/>
            <a:r>
              <a:rPr lang="pt-PT"/>
              <a:t>Quinto nível</a:t>
            </a:r>
            <a:endParaRPr/>
          </a:p>
        </p:txBody>
      </p:sp>
      <p:sp>
        <p:nvSpPr>
          <p:cNvPr id="7" name="Marcador de Posição de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Marcador de Posição de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381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ítulo Ape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3" name="Marcador de Posição de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Marcador de Posição de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522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Marcador de Posição de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2478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4" name="Marcador de Posição de Texto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pt-PT"/>
              <a:t>Clique para editar os estilos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484971" y="584200"/>
            <a:ext cx="6094413" cy="558800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pt-PT"/>
              <a:t>Clique para editar os estilos</a:t>
            </a:r>
          </a:p>
          <a:p>
            <a:pPr lvl="1" rtl="0"/>
            <a:r>
              <a:rPr lang="pt-PT"/>
              <a:t>Segundo nível</a:t>
            </a:r>
          </a:p>
          <a:p>
            <a:pPr lvl="2" rtl="0"/>
            <a:r>
              <a:rPr lang="pt-PT"/>
              <a:t>Terceiro nível</a:t>
            </a:r>
          </a:p>
          <a:p>
            <a:pPr lvl="3" rtl="0"/>
            <a:r>
              <a:rPr lang="pt-PT"/>
              <a:t>Quarto nível</a:t>
            </a:r>
          </a:p>
          <a:p>
            <a:pPr lvl="4" rtl="0"/>
            <a:r>
              <a:rPr lang="pt-PT"/>
              <a:t>Quinto nível</a:t>
            </a:r>
            <a:endParaRPr/>
          </a:p>
        </p:txBody>
      </p:sp>
      <p:sp>
        <p:nvSpPr>
          <p:cNvPr id="5" name="Marcador de Posição de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Marcador de Posição de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8139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pt-PT"/>
              <a:t>Clique para editar o estilo</a:t>
            </a:r>
            <a:endParaRPr/>
          </a:p>
        </p:txBody>
      </p:sp>
      <p:sp>
        <p:nvSpPr>
          <p:cNvPr id="4" name="Marcador de Posição de Texto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pt-PT"/>
              <a:t>Clique para editar os estilos</a:t>
            </a:r>
          </a:p>
        </p:txBody>
      </p:sp>
      <p:sp>
        <p:nvSpPr>
          <p:cNvPr id="3" name="Marcador de Posição da Imagem 2" descr="Um marcador de posição vazio para adicionar uma imagem. Clique no marcador de posição e selecione a imagem que pretende adicionar."/>
          <p:cNvSpPr>
            <a:spLocks noGrp="1"/>
          </p:cNvSpPr>
          <p:nvPr>
            <p:ph type="pic" idx="1"/>
          </p:nvPr>
        </p:nvSpPr>
        <p:spPr>
          <a:xfrm>
            <a:off x="5484971" y="584200"/>
            <a:ext cx="6094413" cy="5588000"/>
          </a:xfrm>
          <a:ln w="12700">
            <a:solidFill>
              <a:schemeClr val="bg1">
                <a:lumMod val="75000"/>
                <a:lumOff val="25000"/>
              </a:schemeClr>
            </a:solidFill>
            <a:miter lim="800000"/>
          </a:ln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pt-PT"/>
              <a:t>Clique no ícone para adicionar uma imagem</a:t>
            </a:r>
            <a:endParaRPr/>
          </a:p>
        </p:txBody>
      </p:sp>
      <p:sp>
        <p:nvSpPr>
          <p:cNvPr id="5" name="Marcador de Posição de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Marcador de Posição de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343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100000"/>
                <a:shade val="0"/>
                <a:satMod val="100000"/>
              </a:schemeClr>
            </a:gs>
            <a:gs pos="85000">
              <a:schemeClr val="bg2">
                <a:tint val="100000"/>
                <a:shade val="30000"/>
                <a:satMod val="100000"/>
              </a:schemeClr>
            </a:gs>
            <a:gs pos="100000">
              <a:schemeClr val="bg2">
                <a:shade val="60000"/>
                <a:satMod val="100000"/>
              </a:schemeClr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linhas à esquerda"/>
          <p:cNvGrpSpPr/>
          <p:nvPr/>
        </p:nvGrpSpPr>
        <p:grpSpPr>
          <a:xfrm>
            <a:off x="-15870" y="-3174"/>
            <a:ext cx="819993" cy="5229225"/>
            <a:chOff x="-11906" y="-2381"/>
            <a:chExt cx="615155" cy="3921919"/>
          </a:xfrm>
        </p:grpSpPr>
        <p:sp>
          <p:nvSpPr>
            <p:cNvPr id="10" name="Forma livre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11" name="Forma livre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14" name="Forma livre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</p:grpSp>
      <p:sp>
        <p:nvSpPr>
          <p:cNvPr id="2" name="Marcador de Posição de Título 1"/>
          <p:cNvSpPr>
            <a:spLocks noGrp="1"/>
          </p:cNvSpPr>
          <p:nvPr>
            <p:ph type="title"/>
          </p:nvPr>
        </p:nvSpPr>
        <p:spPr>
          <a:xfrm>
            <a:off x="1218883" y="274637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pt-PT"/>
              <a:t>Clique para editar o estilo do título do Modelo Global</a:t>
            </a:r>
            <a:endParaRPr/>
          </a:p>
        </p:txBody>
      </p:sp>
      <p:sp>
        <p:nvSpPr>
          <p:cNvPr id="3" name="Marcador de Posição de Texto 2"/>
          <p:cNvSpPr>
            <a:spLocks noGrp="1"/>
          </p:cNvSpPr>
          <p:nvPr>
            <p:ph type="body" idx="1"/>
          </p:nvPr>
        </p:nvSpPr>
        <p:spPr>
          <a:xfrm>
            <a:off x="1218883" y="1701797"/>
            <a:ext cx="10360501" cy="446227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pt-PT"/>
              <a:t>Editar estilos de texto do Modelo Global</a:t>
            </a:r>
          </a:p>
          <a:p>
            <a:pPr lvl="1" rtl="0"/>
            <a:r>
              <a:rPr lang="pt-PT"/>
              <a:t>Segundo nível</a:t>
            </a:r>
          </a:p>
          <a:p>
            <a:pPr lvl="2" rtl="0"/>
            <a:r>
              <a:rPr lang="pt-PT"/>
              <a:t>Terceiro nível</a:t>
            </a:r>
          </a:p>
          <a:p>
            <a:pPr lvl="3" rtl="0"/>
            <a:r>
              <a:rPr lang="pt-PT"/>
              <a:t>Quarto nível</a:t>
            </a:r>
          </a:p>
          <a:p>
            <a:pPr lvl="4" rtl="0"/>
            <a:r>
              <a:rPr lang="pt-PT"/>
              <a:t>Quinto nível</a:t>
            </a:r>
            <a:endParaRPr/>
          </a:p>
        </p:txBody>
      </p:sp>
      <p:sp>
        <p:nvSpPr>
          <p:cNvPr id="4" name="Marcador de Posição de Data 3"/>
          <p:cNvSpPr>
            <a:spLocks noGrp="1"/>
          </p:cNvSpPr>
          <p:nvPr>
            <p:ph type="dt" sz="half" idx="2"/>
          </p:nvPr>
        </p:nvSpPr>
        <p:spPr>
          <a:xfrm>
            <a:off x="1218882" y="6356352"/>
            <a:ext cx="223461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en-US"/>
              <a:t>1/8/2016</a:t>
            </a:r>
            <a:endParaRPr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453501" y="6356352"/>
            <a:ext cx="5281824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/>
          </a:p>
        </p:txBody>
      </p:sp>
      <p:sp>
        <p:nvSpPr>
          <p:cNvPr id="6" name="Marcador de Posição de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10563649" y="6356352"/>
            <a:ext cx="101573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C014DD1E-5D91-48A3-AD6D-45FBA980D106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5275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98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3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48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22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97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272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issuu.com/live8896/docs/design_mgz_7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pt-PT"/>
              <a:t>PER|CURSO</a:t>
            </a: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pt-PT" sz="900" err="1"/>
              <a:t>Projeto.empresa.revista</a:t>
            </a:r>
            <a:endParaRPr lang="pt-PT" sz="900"/>
          </a:p>
        </p:txBody>
      </p:sp>
    </p:spTree>
    <p:extLst>
      <p:ext uri="{BB962C8B-B14F-4D97-AF65-F5344CB8AC3E}">
        <p14:creationId xmlns:p14="http://schemas.microsoft.com/office/powerpoint/2010/main" val="1332291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Índice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/>
              <a:t>Introdução/finalidade da revista;</a:t>
            </a:r>
          </a:p>
          <a:p>
            <a:r>
              <a:rPr lang="pt-PT"/>
              <a:t>Processo</a:t>
            </a:r>
          </a:p>
          <a:p>
            <a:r>
              <a:rPr lang="pt-PT"/>
              <a:t>Concretização de objetivos </a:t>
            </a:r>
          </a:p>
          <a:p>
            <a:r>
              <a:rPr lang="pt-PT" i="1"/>
              <a:t>QR CODE</a:t>
            </a:r>
          </a:p>
          <a:p>
            <a:r>
              <a:rPr lang="pt-PT" i="1"/>
              <a:t>Agradecimentos</a:t>
            </a:r>
          </a:p>
        </p:txBody>
      </p:sp>
      <p:cxnSp>
        <p:nvCxnSpPr>
          <p:cNvPr id="5" name="Conexão reta unidirecional 4"/>
          <p:cNvCxnSpPr/>
          <p:nvPr/>
        </p:nvCxnSpPr>
        <p:spPr>
          <a:xfrm>
            <a:off x="5771122" y="3231058"/>
            <a:ext cx="1296144" cy="4320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xão reta unidirecional 7"/>
          <p:cNvCxnSpPr/>
          <p:nvPr/>
        </p:nvCxnSpPr>
        <p:spPr>
          <a:xfrm flipV="1">
            <a:off x="5719376" y="2636912"/>
            <a:ext cx="1279455" cy="39094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7420874" y="228413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/>
              <a:t>Facilidades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7420874" y="3290945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/>
              <a:t>Dificuldades</a:t>
            </a:r>
          </a:p>
        </p:txBody>
      </p:sp>
    </p:spTree>
    <p:extLst>
      <p:ext uri="{BB962C8B-B14F-4D97-AF65-F5344CB8AC3E}">
        <p14:creationId xmlns:p14="http://schemas.microsoft.com/office/powerpoint/2010/main" val="4258702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790156" y="404664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/>
              <a:t>Introdução/finalidade da revista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989956" y="1916832"/>
            <a:ext cx="7632848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Proporcionar maior conhecimento sobre as oportunidades que a Maia oferece;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Mudar a perspetiva dos estudantes (Maia como zona da habitação e de emprego);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Conjugar o suporte digital com o suporte de papel (</a:t>
            </a:r>
            <a:r>
              <a:rPr lang="pt-PT" sz="2800" i="1"/>
              <a:t>Qr </a:t>
            </a:r>
            <a:r>
              <a:rPr lang="pt-PT" sz="2800" i="1" err="1"/>
              <a:t>code</a:t>
            </a:r>
            <a:r>
              <a:rPr lang="pt-PT" sz="2800"/>
              <a:t>);</a:t>
            </a:r>
          </a:p>
          <a:p>
            <a:endParaRPr lang="pt-PT" sz="2800">
              <a:cs typeface="Calibri"/>
            </a:endParaRPr>
          </a:p>
          <a:p>
            <a:endParaRPr lang="pt-PT" sz="2800"/>
          </a:p>
        </p:txBody>
      </p:sp>
    </p:spTree>
    <p:extLst>
      <p:ext uri="{BB962C8B-B14F-4D97-AF65-F5344CB8AC3E}">
        <p14:creationId xmlns:p14="http://schemas.microsoft.com/office/powerpoint/2010/main" val="1838932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790156" y="332656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/>
              <a:t>Processo</a:t>
            </a:r>
          </a:p>
        </p:txBody>
      </p:sp>
      <p:pic>
        <p:nvPicPr>
          <p:cNvPr id="3" name="Marcador de Posição de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641" y="1556792"/>
            <a:ext cx="8983510" cy="454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67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" b="5641"/>
          <a:stretch/>
        </p:blipFill>
        <p:spPr>
          <a:xfrm rot="21173014">
            <a:off x="910004" y="466161"/>
            <a:ext cx="2391773" cy="380285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1" r="3090" b="8718"/>
          <a:stretch/>
        </p:blipFill>
        <p:spPr>
          <a:xfrm rot="460895">
            <a:off x="3208524" y="346168"/>
            <a:ext cx="2926188" cy="438245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4" t="10463" r="1985" b="5230"/>
          <a:stretch/>
        </p:blipFill>
        <p:spPr>
          <a:xfrm rot="21233044">
            <a:off x="7223744" y="706029"/>
            <a:ext cx="3042062" cy="4634537"/>
          </a:xfrm>
          <a:prstGeom prst="rect">
            <a:avLst/>
          </a:prstGeom>
        </p:spPr>
      </p:pic>
      <p:pic>
        <p:nvPicPr>
          <p:cNvPr id="5" name="Marcador de Posição de Conteúdo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6" b="5191"/>
          <a:stretch/>
        </p:blipFill>
        <p:spPr>
          <a:xfrm rot="656496">
            <a:off x="9474989" y="2470993"/>
            <a:ext cx="2390155" cy="359917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0666">
            <a:off x="1639809" y="3743398"/>
            <a:ext cx="3096344" cy="2322258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013">
            <a:off x="5640514" y="3467700"/>
            <a:ext cx="3228895" cy="242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1145907" y="260648"/>
            <a:ext cx="10360501" cy="1223963"/>
          </a:xfrm>
        </p:spPr>
        <p:txBody>
          <a:bodyPr rtlCol="0"/>
          <a:lstStyle/>
          <a:p>
            <a:pPr rtl="0"/>
            <a:r>
              <a:rPr lang="pt-PT"/>
              <a:t>VISITA À INFINEON</a:t>
            </a:r>
          </a:p>
        </p:txBody>
      </p:sp>
      <p:pic>
        <p:nvPicPr>
          <p:cNvPr id="5" name="Marcador de Posição de Conteú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084" y="1667759"/>
            <a:ext cx="5082069" cy="3811552"/>
          </a:xfr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372" y="3429000"/>
            <a:ext cx="3888432" cy="2916324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187" y="1667759"/>
            <a:ext cx="3057539" cy="351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11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582244" y="40466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/>
              <a:t>Objetivos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269876" y="1556792"/>
            <a:ext cx="1029714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/>
              <a:t>Dificuldades: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Título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Currículo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Hospital Dia da Maia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Entrevista a uma multinacional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Modificação de prazos</a:t>
            </a:r>
          </a:p>
          <a:p>
            <a:endParaRPr lang="pt-PT" sz="2800"/>
          </a:p>
          <a:p>
            <a:endParaRPr lang="pt-PT" sz="2800"/>
          </a:p>
          <a:p>
            <a:endParaRPr lang="pt-PT" sz="2800"/>
          </a:p>
          <a:p>
            <a:endParaRPr lang="pt-PT" sz="2800"/>
          </a:p>
        </p:txBody>
      </p:sp>
      <p:sp>
        <p:nvSpPr>
          <p:cNvPr id="4" name="CaixaDeTexto 3"/>
          <p:cNvSpPr txBox="1"/>
          <p:nvPr/>
        </p:nvSpPr>
        <p:spPr>
          <a:xfrm>
            <a:off x="6814492" y="1484784"/>
            <a:ext cx="46805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/>
              <a:t>Facilidades: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Informação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Colaboração da </a:t>
            </a:r>
            <a:r>
              <a:rPr lang="pt-PT" sz="2800" err="1"/>
              <a:t>Infineon</a:t>
            </a:r>
            <a:endParaRPr lang="pt-PT" sz="280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pt-PT" sz="2800"/>
              <a:t>Estética</a:t>
            </a:r>
          </a:p>
        </p:txBody>
      </p:sp>
    </p:spTree>
    <p:extLst>
      <p:ext uri="{BB962C8B-B14F-4D97-AF65-F5344CB8AC3E}">
        <p14:creationId xmlns:p14="http://schemas.microsoft.com/office/powerpoint/2010/main" val="580310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25860" y="332656"/>
            <a:ext cx="10360501" cy="1223963"/>
          </a:xfrm>
        </p:spPr>
        <p:txBody>
          <a:bodyPr rtlCol="0"/>
          <a:lstStyle/>
          <a:p>
            <a:pPr algn="ctr" rtl="0"/>
            <a:r>
              <a:rPr lang="pt-PT" i="1"/>
              <a:t>QR CODE</a:t>
            </a:r>
          </a:p>
        </p:txBody>
      </p:sp>
      <p:pic>
        <p:nvPicPr>
          <p:cNvPr id="3" name="Imagem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259" y="1628800"/>
            <a:ext cx="3565748" cy="356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911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/>
              <a:t>AGRADECIMENTOS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t-PT"/>
              <a:t>Professora Isolete Sousa;</a:t>
            </a:r>
          </a:p>
          <a:p>
            <a:r>
              <a:rPr lang="pt-PT" err="1"/>
              <a:t>Infineon</a:t>
            </a:r>
            <a:endParaRPr lang="pt-PT"/>
          </a:p>
          <a:p>
            <a:r>
              <a:rPr lang="pt-PT"/>
              <a:t>Margarida Reis</a:t>
            </a:r>
          </a:p>
        </p:txBody>
      </p:sp>
    </p:spTree>
    <p:extLst>
      <p:ext uri="{BB962C8B-B14F-4D97-AF65-F5344CB8AC3E}">
        <p14:creationId xmlns:p14="http://schemas.microsoft.com/office/powerpoint/2010/main" val="2500452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cnologia 16x9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33246_TF02787990_TF02787990" id="{12C8E685-F8D5-4521-8A19-293B843C5BB7}" vid="{1053C7C1-E09C-473B-9A51-D09582FD0C83}"/>
    </a:ext>
  </a:extLst>
</a:theme>
</file>

<file path=ppt/theme/theme2.xml><?xml version="1.0" encoding="utf-8"?>
<a:theme xmlns:a="http://schemas.openxmlformats.org/drawingml/2006/main" name="Tema do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3FC560ED62414D9097B42B68CF1AC8" ma:contentTypeVersion="8" ma:contentTypeDescription="Create a new document." ma:contentTypeScope="" ma:versionID="d70a9946824a01e32ff65201ffc8246c">
  <xsd:schema xmlns:xsd="http://www.w3.org/2001/XMLSchema" xmlns:xs="http://www.w3.org/2001/XMLSchema" xmlns:p="http://schemas.microsoft.com/office/2006/metadata/properties" xmlns:ns2="41c8b693-0ad8-4c49-9a3e-868aa785e94e" xmlns:ns3="e7ec5e48-13dc-41c6-bb96-4ed801b5d311" targetNamespace="http://schemas.microsoft.com/office/2006/metadata/properties" ma:root="true" ma:fieldsID="72fa2a2c4dabb3fadfc4e803e4c4c3fa" ns2:_="" ns3:_="">
    <xsd:import namespace="41c8b693-0ad8-4c49-9a3e-868aa785e94e"/>
    <xsd:import namespace="e7ec5e48-13dc-41c6-bb96-4ed801b5d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c8b693-0ad8-4c49-9a3e-868aa785e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ec5e48-13dc-41c6-bb96-4ed801b5d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C67BEE-D13F-4BD2-98A5-34D8A0977F68}">
  <ds:schemaRefs>
    <ds:schemaRef ds:uri="4873beb7-5857-4685-be1f-d57550cc96c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FB67B61-3269-44FD-8CBD-EB8FD4D92760}"/>
</file>

<file path=customXml/itemProps3.xml><?xml version="1.0" encoding="utf-8"?>
<ds:datastoreItem xmlns:ds="http://schemas.openxmlformats.org/officeDocument/2006/customXml" ds:itemID="{122E3C76-7557-41E0-97CE-8EA881CB57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Tecnologia 16x9</vt:lpstr>
      <vt:lpstr>PER|CURSO</vt:lpstr>
      <vt:lpstr>Índice</vt:lpstr>
      <vt:lpstr>PowerPoint Presentation</vt:lpstr>
      <vt:lpstr>PowerPoint Presentation</vt:lpstr>
      <vt:lpstr>PowerPoint Presentation</vt:lpstr>
      <vt:lpstr>VISITA À INFINEON</vt:lpstr>
      <vt:lpstr>PowerPoint Presentation</vt:lpstr>
      <vt:lpstr>QR CODE</vt:lpstr>
      <vt:lpstr>AGRADECIMENTOS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PER|CURSO</dc:title>
  <cp:revision>1</cp:revision>
  <dcterms:modified xsi:type="dcterms:W3CDTF">2018-05-07T15:38:38Z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0x010100613FC560ED62414D9097B42B68CF1AC8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  <property fmtid="{D5CDD505-2E9C-101B-9397-08002B2CF9AE}" pid="8" name="Order">
    <vt:r8>46800</vt:r8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  <property fmtid="{D5CDD505-2E9C-101B-9397-08002B2CF9AE}" pid="14" name="TemplateUrl">
    <vt:lpwstr/>
  </property>
</Properties>
</file>